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37336-3917-4DB5-9DBC-85995C34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FD7C5-CBFF-4E66-8EAE-373B91B28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5E7B9-D235-4686-A841-4106A5F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27EA7-ED94-45A8-86BA-DC9E9F41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1C4A9-58A4-4079-A664-8ACA3715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A409-570E-4E63-9DB8-382816FA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8D6E96-7435-48C2-BFC8-9F37B0949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05F75-F092-4880-AE2C-410B5D06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D38A3-FB84-4AC9-862D-6335AA76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5D851-09B0-4D5C-B9DC-9C0AF41B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FA839-8EA3-448F-92BD-234310E89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4A49C-FAE6-4863-A2A1-2571B1F54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EF414-3225-4681-BE95-AE7908E8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9FA9C-3825-4F3D-A36E-5896D0131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C83A0-617D-4586-BD51-8F59FF9A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43AFB-23FB-4F1B-8F7F-1C00A692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B56D3-7ED9-4B06-B893-C97F1C16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946BD-4059-4B60-A24D-EEBF57AB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72D27-2D0D-4205-869A-6B9C719C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FA684-AFD7-42F3-A180-733ECA43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7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AF4A2-35D6-46BA-8E92-5DFDE740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A17D8-B1EB-4AD6-8380-4E7C077E3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BA4B5-0219-4A43-87F1-C635AAFB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717F4-4B00-4770-80FE-C508B87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B653CC-866D-4AF6-A3B8-7D93D4EC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6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E4B18-5CF2-4816-B5B7-A81946E7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AF106-58CB-4FB3-A5CB-F4056165D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A72842-E749-4EB0-BDDF-2CC5EDDF7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82FEA7-536A-4BD1-853A-904A0376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ABFA57-8311-4825-94B3-3F1147EB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E9076E-97F7-495D-8363-83F757E3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0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C5E3C-C245-4205-96DC-540A24EA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886A04-03B3-4389-9F13-0CAADE51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D63871-CA24-45DC-AE9F-3DD9CA6A5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BB9258-B547-43F1-9EDC-D9DEA24F3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2DB185-DA41-47B8-BF2B-67FC7D109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EC4D18-CDD0-43F3-9A90-D54224FD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5FC619-342E-435C-8F46-A491E571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47FD37-67AA-4189-852F-385E837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7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E2882-06AF-4176-9AE7-705CD249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282023-0C79-46A2-AC69-2AC8BA7E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652CB4-1E7C-4A34-A1D1-9FF2BD65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22E327-7949-4CE1-A274-0AE57369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B3C14E-16B4-40EF-8997-E961C5B6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7D9862-B4A0-44C2-A5F0-CB55541F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C53D5-2F34-4AF2-8BD8-75236312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ECF68-70DB-4CF2-87DA-EE36CAA2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5397-62A3-4AD5-9978-7B40483C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3B6291-6ABF-43D2-88C4-9BB6F2C45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87D5B3-028D-41AD-9B82-116983BA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4761F-9AE4-4026-963B-E7D10D58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C9D3C-C47F-4459-9769-50907C78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3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68ACB-EA7A-461D-991C-5FF997BE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F7DF55-C568-4192-973E-F60633D05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D4EC6-1032-4A65-88BC-9EF7C3EF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7D648-A223-48D8-8477-F3763E10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77EF3-4297-4110-819E-D946FBD5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DE299-8993-47DA-8767-F00D8C37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8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2216-72E2-40A0-A265-B64CF73A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75D5A-3EBE-47F4-B448-66A35430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D3515-B166-48B5-BB57-54474361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D624-76B7-4461-AEDA-E4C1E24FF400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1308C-7881-4B53-A0FE-CC46ADBA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68F75-D724-4236-A350-226A56AA1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8CFB-68AB-4FEB-A11C-3799D3A15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E6B81-108D-454F-9E24-1326E969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92" y="1924259"/>
            <a:ext cx="2601055" cy="2311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4EF61-F5F6-45FC-B28E-D25292685241}"/>
              </a:ext>
            </a:extLst>
          </p:cNvPr>
          <p:cNvSpPr txBox="1"/>
          <p:nvPr/>
        </p:nvSpPr>
        <p:spPr>
          <a:xfrm>
            <a:off x="3047260" y="101292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Кафедра «Финансы и учет»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9D7C2-6238-466B-9EBF-F1BAC7BDEDBA}"/>
              </a:ext>
            </a:extLst>
          </p:cNvPr>
          <p:cNvSpPr txBox="1"/>
          <p:nvPr/>
        </p:nvSpPr>
        <p:spPr>
          <a:xfrm>
            <a:off x="3047260" y="205056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ИМ. АЛЬ-ФАРАБИ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2395D-0201-4CCF-998D-95DE791F2C89}"/>
              </a:ext>
            </a:extLst>
          </p:cNvPr>
          <p:cNvSpPr txBox="1"/>
          <p:nvPr/>
        </p:nvSpPr>
        <p:spPr>
          <a:xfrm>
            <a:off x="2026328" y="4527611"/>
            <a:ext cx="8502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 лекции 2: «Типы и виды валютных операций»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09050-C4E6-41D3-825C-871F44D8F1F8}"/>
              </a:ext>
            </a:extLst>
          </p:cNvPr>
          <p:cNvSpPr txBox="1"/>
          <p:nvPr/>
        </p:nvSpPr>
        <p:spPr>
          <a:xfrm>
            <a:off x="6277622" y="5934670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Дисциплина: «Валютные операции и современная валютная система»</a:t>
            </a:r>
          </a:p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Преподаватель:  к.э.н., </a:t>
            </a:r>
            <a:r>
              <a:rPr lang="ru-RU" sz="1800" b="1" dirty="0" err="1">
                <a:solidFill>
                  <a:prstClr val="black"/>
                </a:solidFill>
                <a:latin typeface="Arial" panose="020B0604020202020204" pitchFamily="34" charset="0"/>
              </a:rPr>
              <a:t>и.о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</a:rPr>
              <a:t>. доцента Алиева Б.М.</a:t>
            </a:r>
          </a:p>
        </p:txBody>
      </p:sp>
    </p:spTree>
    <p:extLst>
      <p:ext uri="{BB962C8B-B14F-4D97-AF65-F5344CB8AC3E}">
        <p14:creationId xmlns:p14="http://schemas.microsoft.com/office/powerpoint/2010/main" val="23248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12661-F1F2-4507-B262-6E62DE9D8FF6}"/>
              </a:ext>
            </a:extLst>
          </p:cNvPr>
          <p:cNvSpPr txBox="1"/>
          <p:nvPr/>
        </p:nvSpPr>
        <p:spPr>
          <a:xfrm>
            <a:off x="2940728" y="263656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  <p:pic>
        <p:nvPicPr>
          <p:cNvPr id="7172" name="Picture 4" descr="Презентация на тему: &amp;quot;Валютные операции 1. Понятие и виды валютных операций  2. Кассовые сделки 3. Срочные сделки 4. Валютные опционы.&amp;quot;. Скачать  бесплатно и без регистрации.">
            <a:extLst>
              <a:ext uri="{FF2B5EF4-FFF2-40B4-BE49-F238E27FC236}">
                <a16:creationId xmlns:a16="http://schemas.microsoft.com/office/drawing/2014/main" id="{29CB62DF-143F-431D-88CA-C43A69AD8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8" t="13115" r="2943" b="15595"/>
          <a:stretch/>
        </p:blipFill>
        <p:spPr bwMode="auto">
          <a:xfrm>
            <a:off x="985421" y="1125551"/>
            <a:ext cx="9951868" cy="573244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5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EC77E7-DE03-495B-A8C7-602C52AD488F}"/>
              </a:ext>
            </a:extLst>
          </p:cNvPr>
          <p:cNvSpPr txBox="1"/>
          <p:nvPr/>
        </p:nvSpPr>
        <p:spPr>
          <a:xfrm>
            <a:off x="2665520" y="192635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  <p:pic>
        <p:nvPicPr>
          <p:cNvPr id="4" name="Picture 2" descr="Презентация на тему: &amp;quot;Валютные операции 1. Понятие и виды валютных операций  2. Кассовые сделки 3. Срочные сделки 4. Валютные опционы.&amp;quot;. Скачать  бесплатно и без регистрации.">
            <a:extLst>
              <a:ext uri="{FF2B5EF4-FFF2-40B4-BE49-F238E27FC236}">
                <a16:creationId xmlns:a16="http://schemas.microsoft.com/office/drawing/2014/main" id="{A24263FB-463B-4D82-9978-C0E3D6A1D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r="1478" b="15526"/>
          <a:stretch/>
        </p:blipFill>
        <p:spPr bwMode="auto">
          <a:xfrm>
            <a:off x="0" y="777410"/>
            <a:ext cx="12191999" cy="6211081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6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0CA9F2-6C6E-4DC7-A8FF-F1F02A8B1602}"/>
              </a:ext>
            </a:extLst>
          </p:cNvPr>
          <p:cNvSpPr txBox="1"/>
          <p:nvPr/>
        </p:nvSpPr>
        <p:spPr>
          <a:xfrm>
            <a:off x="3048740" y="27253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  <p:pic>
        <p:nvPicPr>
          <p:cNvPr id="8194" name="Picture 2" descr="Виды срочных сделок: основные понятия делового оборота :: Налогообложение  операций с финансовыми инструментами срочных сделок :: Материалы ||  Financedeeper.ru">
            <a:extLst>
              <a:ext uri="{FF2B5EF4-FFF2-40B4-BE49-F238E27FC236}">
                <a16:creationId xmlns:a16="http://schemas.microsoft.com/office/drawing/2014/main" id="{4FB05368-04DB-4D4B-AB29-8FF3DFAA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7" y="1269506"/>
            <a:ext cx="7892249" cy="52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4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796AB-42F6-4EC3-967C-47C38AA75F5B}"/>
              </a:ext>
            </a:extLst>
          </p:cNvPr>
          <p:cNvSpPr txBox="1"/>
          <p:nvPr/>
        </p:nvSpPr>
        <p:spPr>
          <a:xfrm>
            <a:off x="3048740" y="208171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7AD1F-B4DD-46AE-8E56-AC658BD2BEC1}"/>
              </a:ext>
            </a:extLst>
          </p:cNvPr>
          <p:cNvSpPr txBox="1"/>
          <p:nvPr/>
        </p:nvSpPr>
        <p:spPr>
          <a:xfrm>
            <a:off x="872231" y="1296138"/>
            <a:ext cx="6957874" cy="1477328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Форвардный контракт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форвард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это договор, согласно которому одна сторона сделки – продавец обязуется в срок, определенный договором, передать базовый актив (товар) другой стороне по договору – покупателю или выполнить альтернативное денежное обязательство.</a:t>
            </a:r>
            <a:endParaRPr lang="ru-RU" dirty="0"/>
          </a:p>
        </p:txBody>
      </p:sp>
      <p:pic>
        <p:nvPicPr>
          <p:cNvPr id="1026" name="Picture 2" descr="Что такое форвардный контракт?">
            <a:extLst>
              <a:ext uri="{FF2B5EF4-FFF2-40B4-BE49-F238E27FC236}">
                <a16:creationId xmlns:a16="http://schemas.microsoft.com/office/drawing/2014/main" id="{A8C93BB7-002C-4D80-B1E2-212F7510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4" y="831646"/>
            <a:ext cx="4131258" cy="25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95750-6670-4F1D-AF2F-FB3EE82FDC85}"/>
              </a:ext>
            </a:extLst>
          </p:cNvPr>
          <p:cNvSpPr txBox="1"/>
          <p:nvPr/>
        </p:nvSpPr>
        <p:spPr>
          <a:xfrm>
            <a:off x="872231" y="4164433"/>
            <a:ext cx="6957874" cy="1477328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Фьючерсный контракт (фьючерс) 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производная ценная бумага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договор, по которому продавец обязуется поставить, а покупатель – оплатить и получить определенный стандартный базовый актив в будущем по цене, определенной в момент заключения сделки.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Фьючерсный контракт">
            <a:extLst>
              <a:ext uri="{FF2B5EF4-FFF2-40B4-BE49-F238E27FC236}">
                <a16:creationId xmlns:a16="http://schemas.microsoft.com/office/drawing/2014/main" id="{2A3EB8E8-9112-497F-BEC5-F421E109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41" y="3679794"/>
            <a:ext cx="4131259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9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рвард, фьючерс, опцион Форвард сделка или опцион">
            <a:extLst>
              <a:ext uri="{FF2B5EF4-FFF2-40B4-BE49-F238E27FC236}">
                <a16:creationId xmlns:a16="http://schemas.microsoft.com/office/drawing/2014/main" id="{51006229-1614-4B4A-8691-19A95F7E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603"/>
            <a:ext cx="12192000" cy="61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5D31F-7BE3-4747-9201-CFC38AF688DA}"/>
              </a:ext>
            </a:extLst>
          </p:cNvPr>
          <p:cNvSpPr txBox="1"/>
          <p:nvPr/>
        </p:nvSpPr>
        <p:spPr>
          <a:xfrm>
            <a:off x="3048740" y="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2885964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5A631F-8065-480F-8E32-61A72B18F921}"/>
              </a:ext>
            </a:extLst>
          </p:cNvPr>
          <p:cNvSpPr txBox="1"/>
          <p:nvPr/>
        </p:nvSpPr>
        <p:spPr>
          <a:xfrm>
            <a:off x="3048740" y="13049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  <p:pic>
        <p:nvPicPr>
          <p:cNvPr id="3074" name="Picture 2" descr="Что такое опцион и как на нем заработать - блог RDV IT">
            <a:extLst>
              <a:ext uri="{FF2B5EF4-FFF2-40B4-BE49-F238E27FC236}">
                <a16:creationId xmlns:a16="http://schemas.microsoft.com/office/drawing/2014/main" id="{2DCCFA15-AD93-4E14-A6D6-A7E32906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05" y="2815948"/>
            <a:ext cx="5958736" cy="404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7E04A-22A0-44E8-BE6A-D51FFE4DDFED}"/>
              </a:ext>
            </a:extLst>
          </p:cNvPr>
          <p:cNvSpPr txBox="1"/>
          <p:nvPr/>
        </p:nvSpPr>
        <p:spPr>
          <a:xfrm>
            <a:off x="780150" y="1207363"/>
            <a:ext cx="8471123" cy="1754326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Опционные сделки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это разновидность срочных операций, при которых между участниками заключается особое соглашение, которое предоставляет одному из них право (но не обязанность) купить или продать второму определенную сумму валюты в установленный срок (или в течение определенного срока) и по согласованному сторонами курсу. Такая сделка называется опционной.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48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пцион на заключение договора и опционный договор - не одно и то же!">
            <a:extLst>
              <a:ext uri="{FF2B5EF4-FFF2-40B4-BE49-F238E27FC236}">
                <a16:creationId xmlns:a16="http://schemas.microsoft.com/office/drawing/2014/main" id="{8B716CF5-51EC-4034-A0BF-2192E6B08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2" b="3630"/>
          <a:stretch/>
        </p:blipFill>
        <p:spPr bwMode="auto">
          <a:xfrm>
            <a:off x="1935333" y="941032"/>
            <a:ext cx="8859914" cy="55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5A493-BC0E-4A44-BE9C-EE03EDF52951}"/>
              </a:ext>
            </a:extLst>
          </p:cNvPr>
          <p:cNvSpPr txBox="1"/>
          <p:nvPr/>
        </p:nvSpPr>
        <p:spPr>
          <a:xfrm>
            <a:off x="2951086" y="8491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Срочные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340735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Спасибо за внимание - Презентация 18663-23">
            <a:extLst>
              <a:ext uri="{FF2B5EF4-FFF2-40B4-BE49-F238E27FC236}">
                <a16:creationId xmlns:a16="http://schemas.microsoft.com/office/drawing/2014/main" id="{7EFFF760-78C8-4282-95EE-E60E17A6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8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D1706E-C467-46D3-B19B-E6A9A48D06B4}"/>
              </a:ext>
            </a:extLst>
          </p:cNvPr>
          <p:cNvSpPr txBox="1"/>
          <p:nvPr/>
        </p:nvSpPr>
        <p:spPr>
          <a:xfrm>
            <a:off x="1072348" y="1455938"/>
            <a:ext cx="100473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1.Понятие валютных операций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2.Типы и виды валютных операций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3.Кассовые сделки</a:t>
            </a: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4.Срочные сделки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 лекции: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объяснить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студентам лекционный материал, а также раскрыть типы и виды валютных операций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EE756-AD1E-4A04-8468-BC3D392795C6}"/>
              </a:ext>
            </a:extLst>
          </p:cNvPr>
          <p:cNvSpPr txBox="1"/>
          <p:nvPr/>
        </p:nvSpPr>
        <p:spPr>
          <a:xfrm>
            <a:off x="1262848" y="909506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  <a:r>
              <a:rPr lang="ru-KZ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097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алютные операции и валютный контроль">
            <a:extLst>
              <a:ext uri="{FF2B5EF4-FFF2-40B4-BE49-F238E27FC236}">
                <a16:creationId xmlns:a16="http://schemas.microsoft.com/office/drawing/2014/main" id="{0279A4B9-E7ED-4E38-ABB9-B1DEF8D5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492" y="603683"/>
            <a:ext cx="3632097" cy="25861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9AB5E-04C5-43F4-8632-622F23D7EE3E}"/>
              </a:ext>
            </a:extLst>
          </p:cNvPr>
          <p:cNvSpPr txBox="1"/>
          <p:nvPr/>
        </p:nvSpPr>
        <p:spPr>
          <a:xfrm>
            <a:off x="588145" y="382316"/>
            <a:ext cx="6975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валютных операций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195E1-A68D-42D6-859B-323DCC588CA3}"/>
              </a:ext>
            </a:extLst>
          </p:cNvPr>
          <p:cNvSpPr txBox="1"/>
          <p:nvPr/>
        </p:nvSpPr>
        <p:spPr>
          <a:xfrm>
            <a:off x="427238" y="1411549"/>
            <a:ext cx="7055528" cy="1600438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операции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простые действия, которые направлены на исполнение и прекращение обязательств с любыми валютными ценностями. Валютные операции могут предполагать переход прав собственности. К валютным относятся операции по покупке, продаже валюты, оплата национальной валютой внешнеэкономических обязательств, другие действия.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18485-4CF3-4AEB-8EE8-8F14573A2DE5}"/>
              </a:ext>
            </a:extLst>
          </p:cNvPr>
          <p:cNvSpPr txBox="1"/>
          <p:nvPr/>
        </p:nvSpPr>
        <p:spPr>
          <a:xfrm>
            <a:off x="6482917" y="3846014"/>
            <a:ext cx="5351016" cy="2585323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Появляются валютные операции в таких случаях: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валютных ценностей как средств платежа в международном обращении;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конвертация денег из одной валюты в другую физическими или юридическими особами;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пересылка, ввоз, перевоз валютных ценностей на территории родной страны или за ее границы.</a:t>
            </a:r>
          </a:p>
        </p:txBody>
      </p:sp>
      <p:pic>
        <p:nvPicPr>
          <p:cNvPr id="1028" name="Picture 4" descr="Валютные операции - YouTube">
            <a:extLst>
              <a:ext uri="{FF2B5EF4-FFF2-40B4-BE49-F238E27FC236}">
                <a16:creationId xmlns:a16="http://schemas.microsoft.com/office/drawing/2014/main" id="{B287E78E-A3E6-46F4-B662-DA4E92E0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5" y="3456445"/>
            <a:ext cx="5457714" cy="3069964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4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алютные операции - YouTube">
            <a:extLst>
              <a:ext uri="{FF2B5EF4-FFF2-40B4-BE49-F238E27FC236}">
                <a16:creationId xmlns:a16="http://schemas.microsoft.com/office/drawing/2014/main" id="{6F86EBBB-42BE-4C9D-B036-F30C6462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6" y="0"/>
            <a:ext cx="78330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9F41A-A6E1-4911-A599-EEE0B61FD378}"/>
              </a:ext>
            </a:extLst>
          </p:cNvPr>
          <p:cNvSpPr txBox="1"/>
          <p:nvPr/>
        </p:nvSpPr>
        <p:spPr>
          <a:xfrm>
            <a:off x="514906" y="1491450"/>
            <a:ext cx="5335478" cy="4247317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валютными операциями понимаются следующие сделки:</a:t>
            </a:r>
          </a:p>
          <a:p>
            <a:pPr algn="ctr" fontAlgn="ctr"/>
            <a:endParaRPr lang="ru-RU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Приобретение валютных ценностей или их законное отчуждение резидентом у резидента; </a:t>
            </a: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валютных ценностей и ценных бумаг как средств платежа; </a:t>
            </a: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Приобретение валютных ценностей или их законное отчуждение нерезидентом у нерезидента; </a:t>
            </a: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Ввоз на таможенную территорию страны валютных ценностей, валюты и внутренних ценных бумаг; </a:t>
            </a: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Переводы валюты как на счета внутри страны, так и за ее пределами.</a:t>
            </a:r>
          </a:p>
        </p:txBody>
      </p:sp>
    </p:spTree>
    <p:extLst>
      <p:ext uri="{BB962C8B-B14F-4D97-AF65-F5344CB8AC3E}">
        <p14:creationId xmlns:p14="http://schemas.microsoft.com/office/powerpoint/2010/main" val="217327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Нацбанк Белоруссии получит право вводить ограничения на валютные операции">
            <a:extLst>
              <a:ext uri="{FF2B5EF4-FFF2-40B4-BE49-F238E27FC236}">
                <a16:creationId xmlns:a16="http://schemas.microsoft.com/office/drawing/2014/main" id="{3B5A4B72-12B4-4029-A387-F5C2A6852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Нацбанк Белоруссии получит право вводить ограничения на валютные операции">
            <a:extLst>
              <a:ext uri="{FF2B5EF4-FFF2-40B4-BE49-F238E27FC236}">
                <a16:creationId xmlns:a16="http://schemas.microsoft.com/office/drawing/2014/main" id="{8091D0D2-09A7-4216-838D-9F77746C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677"/>
            <a:ext cx="12191999" cy="4489323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FA7AF-E84D-45B3-8DAE-40F2223A0DA2}"/>
              </a:ext>
            </a:extLst>
          </p:cNvPr>
          <p:cNvSpPr txBox="1"/>
          <p:nvPr/>
        </p:nvSpPr>
        <p:spPr>
          <a:xfrm>
            <a:off x="-1" y="1136342"/>
            <a:ext cx="12191999" cy="2031325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Текущие валютные операции включают в себя:</a:t>
            </a: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Валютные переводы «в» и «из» страны для оплаты счетов по импорту или экспорту продукции без отсрочки платежа. Сюда также входят средства на осуществление расчетов, которые связаны с кредитованием операций импорта-экспорта сроком не более 3 месяцев; Финансовые кредиты сроком не более чем на полгода; Переводы из/в страну доходов по валютным вкладам (процентов, дивидендов и т.д.) и любым видам инвестиций, а также по операциям с любым видом валютного капитала; Неторговые переводы, включая суммы пенсий и социальных пособий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32D62-A616-4A0E-9749-9D32D8159C0A}"/>
              </a:ext>
            </a:extLst>
          </p:cNvPr>
          <p:cNvSpPr txBox="1"/>
          <p:nvPr/>
        </p:nvSpPr>
        <p:spPr>
          <a:xfrm>
            <a:off x="2069974" y="204713"/>
            <a:ext cx="8052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Понятие валютных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17037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лассификация валютных операций: полный видовой перечень | buhbook.net">
            <a:extLst>
              <a:ext uri="{FF2B5EF4-FFF2-40B4-BE49-F238E27FC236}">
                <a16:creationId xmlns:a16="http://schemas.microsoft.com/office/drawing/2014/main" id="{C55B6B31-F6FC-4D82-B7EE-3B542D29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9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АЛЮТНЫЕ ОПЕРАЦИИ КОММЕРЧЕСКОГО БАНКА, Виды валютных операций - Организация  деятельности коммерческого банка">
            <a:extLst>
              <a:ext uri="{FF2B5EF4-FFF2-40B4-BE49-F238E27FC236}">
                <a16:creationId xmlns:a16="http://schemas.microsoft.com/office/drawing/2014/main" id="{5902E02B-F66F-41D2-9906-FE57E6F7B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лассификация валютных операций: полный видовой перечень | buhbook.net">
            <a:extLst>
              <a:ext uri="{FF2B5EF4-FFF2-40B4-BE49-F238E27FC236}">
                <a16:creationId xmlns:a16="http://schemas.microsoft.com/office/drawing/2014/main" id="{956414BB-64C7-42C6-BB35-EA3AD50AA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ВАЛЮТНЫЕ ОПЕРАЦИИ КОММЕРЧЕСКОГО БАНКА, Виды валютных операций - Организация  деятельности коммерческого банка">
            <a:extLst>
              <a:ext uri="{FF2B5EF4-FFF2-40B4-BE49-F238E27FC236}">
                <a16:creationId xmlns:a16="http://schemas.microsoft.com/office/drawing/2014/main" id="{7580D979-5113-432C-B73E-6E1AB633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5" y="1089714"/>
            <a:ext cx="10488596" cy="56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76289-FD46-45CB-A9AE-6EAF9114D79C}"/>
              </a:ext>
            </a:extLst>
          </p:cNvPr>
          <p:cNvSpPr txBox="1"/>
          <p:nvPr/>
        </p:nvSpPr>
        <p:spPr>
          <a:xfrm>
            <a:off x="2062208" y="140834"/>
            <a:ext cx="8067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Типы и виды валютных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50316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8BEFF1-2817-45E9-A7B7-9E5B6F653E1F}"/>
              </a:ext>
            </a:extLst>
          </p:cNvPr>
          <p:cNvSpPr txBox="1"/>
          <p:nvPr/>
        </p:nvSpPr>
        <p:spPr>
          <a:xfrm>
            <a:off x="3048740" y="153714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 Кассовые сделки</a:t>
            </a:r>
          </a:p>
        </p:txBody>
      </p:sp>
      <p:pic>
        <p:nvPicPr>
          <p:cNvPr id="6146" name="Picture 2" descr="Презентация на тему: &amp;quot;Валютные операции 1. Понятие и виды валютных операций  2. Кассовые сделки 3. Срочные сделки 4. Валютные опционы.&amp;quot;. Скачать  бесплатно и без регистрации.">
            <a:extLst>
              <a:ext uri="{FF2B5EF4-FFF2-40B4-BE49-F238E27FC236}">
                <a16:creationId xmlns:a16="http://schemas.microsoft.com/office/drawing/2014/main" id="{B3535422-57F2-43F5-9243-5E549BF04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076" r="-1671" b="3421"/>
          <a:stretch/>
        </p:blipFill>
        <p:spPr bwMode="auto">
          <a:xfrm>
            <a:off x="941035" y="1029807"/>
            <a:ext cx="9942989" cy="5450889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3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езентация на тему: &amp;quot;Валютные операции 1. Понятие и виды валютных операций  2. Кассовые сделки 3. Срочные сделки 4. Валютные опционы.&amp;quot;. Скачать  бесплатно и без регистрации.">
            <a:extLst>
              <a:ext uri="{FF2B5EF4-FFF2-40B4-BE49-F238E27FC236}">
                <a16:creationId xmlns:a16="http://schemas.microsoft.com/office/drawing/2014/main" id="{E6CD8813-7B13-4722-B5FA-36CF44562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r="1502" b="9482"/>
          <a:stretch/>
        </p:blipFill>
        <p:spPr bwMode="auto">
          <a:xfrm>
            <a:off x="0" y="825623"/>
            <a:ext cx="12192000" cy="5916967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3A619A-D65D-4023-8AF0-BB41F66C12F9}"/>
              </a:ext>
            </a:extLst>
          </p:cNvPr>
          <p:cNvSpPr txBox="1"/>
          <p:nvPr/>
        </p:nvSpPr>
        <p:spPr>
          <a:xfrm>
            <a:off x="3257364" y="11541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 Кассовые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2018479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536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Mechta User</dc:creator>
  <cp:lastModifiedBy>Mechta User</cp:lastModifiedBy>
  <cp:revision>33</cp:revision>
  <dcterms:created xsi:type="dcterms:W3CDTF">2021-09-09T14:55:44Z</dcterms:created>
  <dcterms:modified xsi:type="dcterms:W3CDTF">2021-09-10T03:11:20Z</dcterms:modified>
</cp:coreProperties>
</file>